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D9C7-5EB3-435F-A51C-9F376D74363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75C0-52FC-456B-8D8F-B988FB53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9/21/2015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458200" cy="1222375"/>
          </a:xfrm>
        </p:spPr>
        <p:txBody>
          <a:bodyPr/>
          <a:lstStyle/>
          <a:p>
            <a:pPr algn="ctr"/>
            <a:r>
              <a:rPr lang="uk-UA" dirty="0" smtClean="0"/>
              <a:t>Текстовий процесор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prstClr val="black"/>
                </a:solidFill>
              </a:rPr>
              <a:t>Повторення вивченого в 9 класі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5" name="Picture 285" descr="smart_guy_read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071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Трек</vt:lpstr>
      <vt:lpstr>Текстовий процесор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2</cp:revision>
  <dcterms:created xsi:type="dcterms:W3CDTF">2015-09-21T02:28:43Z</dcterms:created>
  <dcterms:modified xsi:type="dcterms:W3CDTF">2015-09-21T02:29:58Z</dcterms:modified>
</cp:coreProperties>
</file>